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5" r:id="rId4"/>
    <p:sldId id="258" r:id="rId5"/>
    <p:sldId id="259" r:id="rId6"/>
    <p:sldId id="269" r:id="rId7"/>
    <p:sldId id="270" r:id="rId8"/>
    <p:sldId id="260" r:id="rId9"/>
    <p:sldId id="261" r:id="rId10"/>
    <p:sldId id="272" r:id="rId11"/>
    <p:sldId id="262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5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FB1FD-326F-8043-A20D-3AA0576CE7B6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B2D69-B8DF-0A4F-B1AF-AE341B3AA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3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2D69-B8DF-0A4F-B1AF-AE341B3AAE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2D69-B8DF-0A4F-B1AF-AE341B3AAE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14F9-E645-7F43-BC55-EC90CF691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34C0A-B69D-DE4C-B9C4-CFF1AB6BF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9D50B-A6B9-D64E-8D53-4FBF5321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E3C56-CF16-9043-8980-D743B778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F03A0-F82A-1447-9918-DEA0BF60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8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C600-34FE-1D4D-8CC4-EC6AF6D3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BA26D-9B0C-1340-8472-9ED9F665E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1E8D9-1B7B-A445-A5F8-3A4A438F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E5C5C-1B6E-0D4A-B537-947D58F7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4907A-4458-764A-A0C4-7A063CD2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7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9CD53-0D7C-7243-8156-A68FC26E1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16F01-24A4-7F46-85E7-A99E56CBF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AD16-9A47-9448-A334-8941B6BA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5AC73-B416-4948-B575-0F129AFB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08C1F-3983-034E-960D-9ED8EE12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0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1A24-7D94-6541-BBDE-D6D905E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C80E-695F-A04D-8DD5-95FF335D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0A58A-C866-EF4F-9F54-BCC46BFC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F3845-EE2E-924F-A838-42658765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28B26-83CE-6D47-BF16-612F17F6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9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3993-B7CA-D748-871D-E8C2D1EE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28F3E-8F7F-5043-AEA0-D91EA5A0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C6E09-053D-6447-A727-A4A9AA65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84D2B-6995-E64A-A4F4-2FB0D18FE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8B6A6-AAB0-9742-8B34-4B2419CEA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6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C645-E422-2A4C-965A-CA864D8A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8CBA-E3C8-D84D-BA63-53CA491AB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33A96-1960-A14D-95C8-43B2090F5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439E6-8DE0-5E47-86BF-721CBFE6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EFAE6-9C73-784E-8EBD-5F44AD6C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45D37-6120-C04D-9815-B379E33B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5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44B7-554C-694B-89D2-9DD5A8CD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914BF-A0DF-714C-B7CD-FC8E5B2B0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7BBE8-38E0-7443-BF79-398B7994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0ACA3-D93E-1F42-A31B-3F7A95C89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4B772-68E7-DA4D-9892-9E5D1E872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40A34-CCD4-8742-8C61-0DCFD659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35AD93-3855-554E-A330-0831B061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C8A8B-1E48-934F-A5E9-FBE4CB0A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0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B739-0CC9-A045-B052-488D9617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2389E-E0C6-A545-BC23-3B1B2B8C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3A427-402F-B143-89D0-4A1B184A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B55A-F89B-2741-865E-F48A5E90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8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2F8F7-12D4-0540-BF9B-0CF50358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BEBB9-EECE-5A41-B135-6908843F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D7AF3-96C2-7D4C-8E3A-902B9B3A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1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24AD-E132-8942-AA6F-B0BC79517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FA53-0B10-7246-9B3A-A99F23D1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E975C-3244-974A-B8EA-CA0A6FB7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5AA6A-8892-C34C-BED4-47F339E1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08108-E399-9645-9AAE-FAA4C8371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D40A1-25EE-2E49-B842-0C8F47D7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4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B596-908E-2440-BDA8-654BE79E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8C3F28-969D-C248-BC30-6C89A9894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F90BD-FF21-6C42-A6DE-383EF1A1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4D358-0DE1-1A44-BD5D-045C774A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0AB00-A9CD-1A46-891F-1BFCF3D3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126F6-E385-174D-A801-CD20DCDD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4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0FFF4-CD70-4C47-B833-DF469714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3E0B2-049C-D643-90B6-B1A5BC7C5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6F332-4744-7A45-9725-66DBBF1F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AFBB1-730E-F440-BEF6-5C9CA05EF1B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E5762-5137-D046-8592-83E461AEC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83988-86A3-C04B-A54B-37F9932C0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477FD-BF42-544F-9B65-3516EFA62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7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D558-9909-ED42-8C14-54A6532E0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MCMC Convergence and troubleshooting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29C0D-EE28-E442-B22D-FA142518F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AF53-5420-2243-B4B9-B95E1BAD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09"/>
            <a:ext cx="10515600" cy="1325563"/>
          </a:xfrm>
        </p:spPr>
        <p:txBody>
          <a:bodyPr/>
          <a:lstStyle/>
          <a:p>
            <a:r>
              <a:rPr lang="en-US" dirty="0"/>
              <a:t>What can you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2DA8-7870-5948-B120-0ECC4192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Increase sampling frequency</a:t>
            </a:r>
          </a:p>
          <a:p>
            <a:r>
              <a:rPr lang="en-US" sz="3600" dirty="0"/>
              <a:t>Adjust operator weights</a:t>
            </a:r>
          </a:p>
          <a:p>
            <a:r>
              <a:rPr lang="en-US" sz="3600" dirty="0"/>
              <a:t>Increase chain length</a:t>
            </a:r>
          </a:p>
          <a:p>
            <a:r>
              <a:rPr lang="en-US" sz="3600" dirty="0"/>
              <a:t>Check for model misspecification</a:t>
            </a:r>
          </a:p>
          <a:p>
            <a:r>
              <a:rPr lang="en-US" sz="3600" dirty="0"/>
              <a:t>Check for prior incompatibility</a:t>
            </a:r>
          </a:p>
          <a:p>
            <a:r>
              <a:rPr lang="en-US" sz="3600" dirty="0"/>
              <a:t>Simplify the analysis setup</a:t>
            </a:r>
          </a:p>
          <a:p>
            <a:r>
              <a:rPr lang="en-US" sz="3600" dirty="0"/>
              <a:t>Run heated chains (MCMCMC)</a:t>
            </a:r>
          </a:p>
          <a:p>
            <a:r>
              <a:rPr lang="en-US" sz="3600" dirty="0"/>
              <a:t>Talk to the developers / BEAST2 support group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090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190CB3-C6D4-274B-B93A-7F788A4E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1480"/>
            <a:ext cx="4186580" cy="60350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6DC20CB-C670-424C-8CF4-CE48CD7B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91" y="2766218"/>
            <a:ext cx="4186580" cy="1325563"/>
          </a:xfrm>
        </p:spPr>
        <p:txBody>
          <a:bodyPr>
            <a:normAutofit/>
          </a:bodyPr>
          <a:lstStyle/>
          <a:p>
            <a:r>
              <a:rPr lang="en-US" dirty="0"/>
              <a:t>Adjusting operator weights</a:t>
            </a:r>
          </a:p>
        </p:txBody>
      </p:sp>
    </p:spTree>
    <p:extLst>
      <p:ext uri="{BB962C8B-B14F-4D97-AF65-F5344CB8AC3E}">
        <p14:creationId xmlns:p14="http://schemas.microsoft.com/office/powerpoint/2010/main" val="134627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40A9-5B25-F04A-A538-EE2BB419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3" y="2311796"/>
            <a:ext cx="2757489" cy="2234407"/>
          </a:xfrm>
        </p:spPr>
        <p:txBody>
          <a:bodyPr>
            <a:normAutofit/>
          </a:bodyPr>
          <a:lstStyle/>
          <a:p>
            <a:r>
              <a:rPr lang="en-US" dirty="0"/>
              <a:t>Adjusting operator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25143-3A0F-314A-8A21-7CF870C3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92" y="0"/>
            <a:ext cx="930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8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E300-1D5E-C741-9192-AF5BD76F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Failed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F1266-8CCA-4140-9BDF-DB387C00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75" y="1306448"/>
            <a:ext cx="8939250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5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11D0-E8BA-8144-AAF6-352F1465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Check initial values</a:t>
            </a:r>
          </a:p>
          <a:p>
            <a:endParaRPr lang="en-US" sz="3200" dirty="0"/>
          </a:p>
          <a:p>
            <a:r>
              <a:rPr lang="en-US" sz="3200" dirty="0"/>
              <a:t>Check for incompatible priors</a:t>
            </a:r>
          </a:p>
          <a:p>
            <a:endParaRPr lang="en-US" sz="3200" dirty="0"/>
          </a:p>
          <a:p>
            <a:r>
              <a:rPr lang="en-US" sz="3200" dirty="0"/>
              <a:t>Increase number of initialization attempts</a:t>
            </a:r>
          </a:p>
          <a:p>
            <a:endParaRPr lang="en-US" sz="3200" dirty="0"/>
          </a:p>
          <a:p>
            <a:r>
              <a:rPr lang="en-US" sz="3200" dirty="0"/>
              <a:t>Talk to the developers / BEAST2 support group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27F3CC-5BCE-7F4C-8491-4A297CDEC473}"/>
              </a:ext>
            </a:extLst>
          </p:cNvPr>
          <p:cNvSpPr txBox="1">
            <a:spLocks/>
          </p:cNvSpPr>
          <p:nvPr/>
        </p:nvSpPr>
        <p:spPr>
          <a:xfrm>
            <a:off x="838200" y="12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Failed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46522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45F3-C354-BF4A-8DA3-1D94C035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2138"/>
            <a:ext cx="10515600" cy="38624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MCMC theory guarantees convergence to the posterior distribution</a:t>
            </a:r>
            <a:br>
              <a:rPr lang="en-US" sz="3200" dirty="0">
                <a:latin typeface="+mn-lt"/>
              </a:rPr>
            </a:b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=&gt; but not when !</a:t>
            </a:r>
            <a:br>
              <a:rPr lang="en-US" sz="3200" dirty="0">
                <a:latin typeface="+mn-lt"/>
              </a:rPr>
            </a:b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=&gt; how do we know when our inference has converged 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0D13DB-5B26-BB4B-9333-3FD261310D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30084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DFD3-BFB1-D140-AA84-E2640F8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596242" cy="1325563"/>
          </a:xfrm>
        </p:spPr>
        <p:txBody>
          <a:bodyPr/>
          <a:lstStyle/>
          <a:p>
            <a:r>
              <a:rPr lang="en-US" dirty="0"/>
              <a:t>Tracer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EBF3D-7334-BC4A-9D64-36433AB5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51" y="0"/>
            <a:ext cx="1026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4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DFD3-BFB1-D140-AA84-E2640F8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596242" cy="1325563"/>
          </a:xfrm>
        </p:spPr>
        <p:txBody>
          <a:bodyPr/>
          <a:lstStyle/>
          <a:p>
            <a:r>
              <a:rPr lang="en-US" dirty="0"/>
              <a:t>Tracer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74DE6-1DA2-B345-ADF0-539CAA77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83" y="0"/>
            <a:ext cx="830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3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DFD3-BFB1-D140-AA84-E2640F8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596242" cy="1325563"/>
          </a:xfrm>
        </p:spPr>
        <p:txBody>
          <a:bodyPr/>
          <a:lstStyle/>
          <a:p>
            <a:r>
              <a:rPr lang="en-US" dirty="0"/>
              <a:t>Tracer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45F0F-A538-7D43-A678-DF23EF38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58" y="0"/>
            <a:ext cx="8496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E6D6-3499-5B48-BB41-66B91F20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2766218"/>
            <a:ext cx="3748088" cy="1325563"/>
          </a:xfrm>
        </p:spPr>
        <p:txBody>
          <a:bodyPr/>
          <a:lstStyle/>
          <a:p>
            <a:r>
              <a:rPr lang="en-US" dirty="0"/>
              <a:t>Problem </a:t>
            </a:r>
            <a:br>
              <a:rPr lang="en-US" dirty="0"/>
            </a:br>
            <a:r>
              <a:rPr lang="en-US" dirty="0"/>
              <a:t>case #1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F3A66-E788-F746-A295-43D8A6E8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55" y="0"/>
            <a:ext cx="8364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7ADA-752C-CB45-9AFB-B7800222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" y="2766218"/>
            <a:ext cx="3733801" cy="1325563"/>
          </a:xfrm>
        </p:spPr>
        <p:txBody>
          <a:bodyPr/>
          <a:lstStyle/>
          <a:p>
            <a:r>
              <a:rPr lang="en-US" dirty="0"/>
              <a:t>Problem </a:t>
            </a:r>
            <a:br>
              <a:rPr lang="en-US" dirty="0"/>
            </a:br>
            <a:r>
              <a:rPr lang="en-US" dirty="0"/>
              <a:t>case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06A53-FCD6-B841-B182-6F5C8F6D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861" y="-1"/>
            <a:ext cx="8287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3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118</Words>
  <Application>Microsoft Macintosh PowerPoint</Application>
  <PresentationFormat>Widescreen</PresentationFormat>
  <Paragraphs>30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MCMC Convergence and troubleshooting</vt:lpstr>
      <vt:lpstr>Failed initialization</vt:lpstr>
      <vt:lpstr>PowerPoint Presentation</vt:lpstr>
      <vt:lpstr>MCMC theory guarantees convergence to the posterior distribution  =&gt; but not when !  =&gt; how do we know when our inference has converged ?</vt:lpstr>
      <vt:lpstr>Tracer</vt:lpstr>
      <vt:lpstr>Tracer</vt:lpstr>
      <vt:lpstr>Tracer</vt:lpstr>
      <vt:lpstr>Problem  case #1</vt:lpstr>
      <vt:lpstr>Problem  case #2</vt:lpstr>
      <vt:lpstr>What can you do ?</vt:lpstr>
      <vt:lpstr>Adjusting operator weights</vt:lpstr>
      <vt:lpstr>Adjusting operator weights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MCMC Convergence</dc:title>
  <dc:creator>Microsoft Office User</dc:creator>
  <cp:lastModifiedBy>Microsoft Office User</cp:lastModifiedBy>
  <cp:revision>11</cp:revision>
  <dcterms:created xsi:type="dcterms:W3CDTF">2020-07-14T15:13:58Z</dcterms:created>
  <dcterms:modified xsi:type="dcterms:W3CDTF">2020-07-14T19:03:24Z</dcterms:modified>
</cp:coreProperties>
</file>